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7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660" y="-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3FEB5-9F92-4540-AD20-22F4BCBAB02A}" type="datetimeFigureOut">
              <a:rPr lang="es-ES" smtClean="0"/>
              <a:t>04/05/2017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F4503-C432-4E79-A0E9-8848898EEE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4467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7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322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69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09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64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355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4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228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37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1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8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04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14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559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95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112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176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7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71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856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5106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570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637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45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8360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00150"/>
            <a:ext cx="3810000" cy="33980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200151"/>
            <a:ext cx="3810000" cy="1641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2956322"/>
            <a:ext cx="3810000" cy="1641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4688681"/>
            <a:ext cx="1981200" cy="342900"/>
          </a:xfrm>
        </p:spPr>
        <p:txBody>
          <a:bodyPr/>
          <a:lstStyle>
            <a:lvl1pPr>
              <a:defRPr/>
            </a:lvl1pPr>
          </a:lstStyle>
          <a:p>
            <a:endParaRPr lang="es-ES" alt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4686300"/>
            <a:ext cx="2971800" cy="342900"/>
          </a:xfrm>
        </p:spPr>
        <p:txBody>
          <a:bodyPr/>
          <a:lstStyle>
            <a:lvl1pPr>
              <a:defRPr/>
            </a:lvl1pPr>
          </a:lstStyle>
          <a:p>
            <a:endParaRPr lang="es-ES" alt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fld id="{B6210F14-E5C5-420B-BEA4-9F110C7DB47E}" type="slidenum">
              <a:rPr lang="es-ES" altLang="es-ES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alt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15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149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879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772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34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1039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375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424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46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432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118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6533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7086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7617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63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7298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6611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016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2804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8478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0205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0298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62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797E3-E28E-4B28-858A-CC1CFB153452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32816-2352-4E93-B972-98E24265165D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1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AE855-1E97-484F-98B9-FDADBC0A075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5D7E8-CFB8-4D3B-A92A-B99174B3A8F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3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56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D0E3D-3DC5-45AF-B356-DDAD715227C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04/05/2017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23796-86AC-45E1-9FC3-3414CDC8061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5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52198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1520" y="592871"/>
            <a:ext cx="2688557" cy="769441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s-ES" sz="4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TEMA </a:t>
            </a:r>
            <a:r>
              <a:rPr lang="es-ES" sz="4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4</a:t>
            </a:r>
            <a:r>
              <a:rPr lang="es-ES" sz="4400" b="1" u="sng" dirty="0" smtClean="0">
                <a:solidFill>
                  <a:prstClr val="black"/>
                </a:solidFill>
                <a:cs typeface="Aharoni" panose="02010803020104030203" pitchFamily="2" charset="-79"/>
              </a:rPr>
              <a:t> </a:t>
            </a:r>
            <a:endParaRPr lang="es-ES" sz="4400" b="1" u="sng" dirty="0">
              <a:solidFill>
                <a:prstClr val="black"/>
              </a:solidFill>
              <a:cs typeface="Aharoni" panose="02010803020104030203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00" y="1726208"/>
            <a:ext cx="8892480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571500">
              <a:schemeClr val="accent1">
                <a:satMod val="175000"/>
              </a:schemeClr>
            </a:glow>
            <a:softEdge rad="1270000"/>
          </a:effectLst>
        </p:spPr>
        <p:txBody>
          <a:bodyPr wrap="square">
            <a:spAutoFit/>
          </a:bodyPr>
          <a:lstStyle/>
          <a:p>
            <a:pPr algn="ctr"/>
            <a:r>
              <a:rPr lang="es-ES" sz="8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“GUARDAR EL SONIDO”</a:t>
            </a:r>
            <a:endParaRPr lang="es-ES" sz="8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5939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30"/>
            <a:ext cx="9144000" cy="51553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077" y="598488"/>
            <a:ext cx="8842485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sz="36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BREVE HISTORIA DE LA FONOGRAFÍA</a:t>
            </a:r>
            <a:endParaRPr lang="es-ES" sz="36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36" y="1419622"/>
            <a:ext cx="8712968" cy="25545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FONOGRAFÍA </a:t>
            </a:r>
            <a:r>
              <a:rPr lang="es-E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la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TÉCNICA</a:t>
            </a:r>
            <a:r>
              <a:rPr lang="es-E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que estudia los sistemas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GRABACIÓN</a:t>
            </a:r>
            <a:r>
              <a:rPr lang="es-E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REPRODUCCIÓN</a:t>
            </a:r>
            <a:r>
              <a:rPr lang="es-E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SONIDO</a:t>
            </a:r>
            <a:endParaRPr lang="es-ES" sz="4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30378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645078"/>
            <a:ext cx="201622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0.SISTEMAS DE GRABACIÓN Y REPRODUCCIÓN DEL SONIDO</a:t>
            </a:r>
            <a:endParaRPr lang="es-ES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7530" y="3168316"/>
            <a:ext cx="1846980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0.2.DIGITALES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0773" y="648518"/>
            <a:ext cx="2082621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0.1.ANALÓGICOS</a:t>
            </a:r>
            <a:endParaRPr lang="es-ES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8126" y="207028"/>
            <a:ext cx="2127505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0.1.1.MECÁNICOS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4417" y="1131590"/>
            <a:ext cx="2467342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0.1.2. MAGNÉTICOS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17165" y="207028"/>
            <a:ext cx="1596912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FONÓGRAFO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47295" y="188325"/>
            <a:ext cx="1681871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GRAMÓFONO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83424" y="209897"/>
            <a:ext cx="1608133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TOCADISCOS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1954" y="1139311"/>
            <a:ext cx="1991251" cy="369332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MAGNETÓFONO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62436" y="1131590"/>
            <a:ext cx="1050288" cy="369332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CASETE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19385" y="1875910"/>
            <a:ext cx="1160895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ÓPTICOS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7986" y="1875910"/>
            <a:ext cx="2874505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0.2.1.SOPORTE FÍSICOS</a:t>
            </a:r>
            <a:endParaRPr lang="es-ES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01827" y="3746524"/>
            <a:ext cx="205537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0.2.2.ARCHIVOS</a:t>
            </a:r>
            <a:endParaRPr lang="es-ES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54987" y="2768758"/>
            <a:ext cx="2024913" cy="369332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COMPRIMIR</a:t>
            </a:r>
            <a:endParaRPr lang="es-ES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86333" y="4478942"/>
            <a:ext cx="1827744" cy="369332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COMPRIMIDOS</a:t>
            </a:r>
            <a:endParaRPr lang="es-ES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71688" y="3802776"/>
            <a:ext cx="1782860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PÉRDIDA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18977" y="4663608"/>
            <a:ext cx="1688283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PÉRDIDA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62436" y="1614275"/>
            <a:ext cx="482824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26573" y="2060576"/>
            <a:ext cx="655949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DVD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79383" y="2765940"/>
            <a:ext cx="708848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72973" y="3619166"/>
            <a:ext cx="704039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s-ES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MP3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14232" y="4173164"/>
            <a:ext cx="1167307" cy="73866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s-ES" b="1" u="sng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iPOD</a:t>
            </a:r>
            <a:endParaRPr lang="es-ES" b="1" u="sng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400" b="1" u="sng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lossless</a:t>
            </a:r>
            <a:endParaRPr lang="es-ES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1402083" y="2845407"/>
            <a:ext cx="0" cy="29268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2600369" y="3453841"/>
            <a:ext cx="0" cy="29268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491880" y="4115856"/>
            <a:ext cx="0" cy="34893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7" idx="0"/>
          </p:cNvCxnSpPr>
          <p:nvPr/>
        </p:nvCxnSpPr>
        <p:spPr>
          <a:xfrm flipV="1">
            <a:off x="1187624" y="1017850"/>
            <a:ext cx="0" cy="6272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2600369" y="2245242"/>
            <a:ext cx="0" cy="92307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3498404" y="3138090"/>
            <a:ext cx="0" cy="6272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21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4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717" y="3147814"/>
            <a:ext cx="2514185" cy="20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5010"/>
            <a:ext cx="3298044" cy="181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87720" y="395958"/>
            <a:ext cx="1920584" cy="121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15020">
            <a:off x="2167461" y="2873256"/>
            <a:ext cx="2093978" cy="23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Flecha derecha"/>
          <p:cNvSpPr/>
          <p:nvPr/>
        </p:nvSpPr>
        <p:spPr>
          <a:xfrm>
            <a:off x="191490" y="2211709"/>
            <a:ext cx="8859316" cy="690171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7164288" y="2389644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1979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Walkman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 Sony 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91490" y="2417163"/>
            <a:ext cx="153227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1878</a:t>
            </a:r>
          </a:p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FONÓGRAFO </a:t>
            </a:r>
          </a:p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THOMAS ALVA</a:t>
            </a:r>
          </a:p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EDISON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926169" y="1779662"/>
            <a:ext cx="19896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GRAMÓFONO 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EMILE BERLINER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1887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642532" y="2429475"/>
            <a:ext cx="27134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1930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MAGNETÓFONO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699792" y="1779662"/>
            <a:ext cx="2520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TOCADISCOS</a:t>
            </a:r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(vinilo) 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1948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707904" y="2379533"/>
            <a:ext cx="2808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1957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Sistema 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estereofónico 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proceso biaural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800320" y="1779662"/>
            <a:ext cx="10759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CASETE 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 Philips  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1963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04" y="3461569"/>
            <a:ext cx="1645288" cy="160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13" y="43803"/>
            <a:ext cx="1598147" cy="173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7596336" y="167271"/>
            <a:ext cx="1407244" cy="830997"/>
          </a:xfrm>
          <a:prstGeom prst="rect">
            <a:avLst/>
          </a:prstGeom>
          <a:solidFill>
            <a:srgbClr val="FF0000">
              <a:alpha val="59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SOPORTES</a:t>
            </a:r>
          </a:p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FÍSICOS </a:t>
            </a:r>
          </a:p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ANALÓGICOS</a:t>
            </a:r>
          </a:p>
        </p:txBody>
      </p:sp>
    </p:spTree>
    <p:extLst>
      <p:ext uri="{BB962C8B-B14F-4D97-AF65-F5344CB8AC3E}">
        <p14:creationId xmlns:p14="http://schemas.microsoft.com/office/powerpoint/2010/main" val="198418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4" grpId="0"/>
      <p:bldP spid="5" grpId="0"/>
      <p:bldP spid="8" grpId="0"/>
      <p:bldP spid="9" grpId="0"/>
      <p:bldP spid="10" grpId="0"/>
      <p:bldP spid="11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lecha derecha"/>
          <p:cNvSpPr/>
          <p:nvPr/>
        </p:nvSpPr>
        <p:spPr>
          <a:xfrm>
            <a:off x="107504" y="2211708"/>
            <a:ext cx="8859316" cy="690171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935276" y="2108970"/>
            <a:ext cx="1368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SPOTIFY 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2011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-108520" y="2067694"/>
            <a:ext cx="16365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prstClr val="black"/>
                </a:solidFill>
                <a:latin typeface="Cambria" panose="02040503050406030204" pitchFamily="18" charset="0"/>
              </a:rPr>
              <a:t>CD </a:t>
            </a:r>
            <a:endParaRPr lang="es-ES" b="1" dirty="0" smtClean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1980 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Philips </a:t>
            </a:r>
            <a:r>
              <a:rPr lang="es-ES" b="1" dirty="0">
                <a:solidFill>
                  <a:prstClr val="black"/>
                </a:solidFill>
                <a:latin typeface="Cambria" panose="02040503050406030204" pitchFamily="18" charset="0"/>
              </a:rPr>
              <a:t>Sony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83568" y="1779662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  <a:latin typeface="Cambria" panose="02040503050406030204" pitchFamily="18" charset="0"/>
              </a:rPr>
              <a:t>DISCMAN </a:t>
            </a:r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CD portátil Sony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ambria" panose="02040503050406030204" pitchFamily="18" charset="0"/>
              </a:rPr>
              <a:t>1984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843808" y="2067694"/>
            <a:ext cx="7296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>
                <a:solidFill>
                  <a:prstClr val="black"/>
                </a:solidFill>
                <a:latin typeface="Cambria" panose="02040503050406030204" pitchFamily="18" charset="0"/>
              </a:rPr>
              <a:t>MP3 </a:t>
            </a:r>
            <a:endParaRPr lang="es-ES" b="1" dirty="0" smtClean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1993</a:t>
            </a:r>
            <a:endParaRPr lang="es-ES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659999" y="1813565"/>
            <a:ext cx="8771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  <a:latin typeface="Cambria" panose="02040503050406030204" pitchFamily="18" charset="0"/>
              </a:rPr>
              <a:t>IPOD </a:t>
            </a:r>
            <a:endParaRPr lang="es-ES" b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2001 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APPLE</a:t>
            </a:r>
            <a:endParaRPr lang="es-ES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644008" y="2126844"/>
            <a:ext cx="1027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>
                <a:solidFill>
                  <a:prstClr val="black"/>
                </a:solidFill>
                <a:latin typeface="Cambria" panose="02040503050406030204" pitchFamily="18" charset="0"/>
              </a:rPr>
              <a:t>ITUNES </a:t>
            </a:r>
            <a:endParaRPr lang="es-ES" b="1" dirty="0" smtClean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2003</a:t>
            </a:r>
            <a:endParaRPr lang="es-ES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667621" y="2090564"/>
            <a:ext cx="1267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  <a:latin typeface="Cambria" panose="02040503050406030204" pitchFamily="18" charset="0"/>
              </a:rPr>
              <a:t>YOUTUBE </a:t>
            </a:r>
            <a:endParaRPr lang="es-ES" b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2006</a:t>
            </a:r>
            <a:endParaRPr lang="es-ES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84" y="3139171"/>
            <a:ext cx="1314000" cy="1314000"/>
          </a:xfrm>
          <a:prstGeom prst="rect">
            <a:avLst/>
          </a:prstGeom>
        </p:spPr>
      </p:pic>
      <p:pic>
        <p:nvPicPr>
          <p:cNvPr id="1026" name="Picture 2" descr="https://s-media-cache-ak0.pinimg.com/originals/cb/59/0b/cb590be77975063d91486618155fd7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-27880"/>
            <a:ext cx="2239590" cy="223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es.fordesigner.com/imguploads/Image/cjbc/zcool/png20080526/121181343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31637"/>
            <a:ext cx="1944000" cy="19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vignette2.wikia.nocookie.net/ipod/images/3/3d/IPod_Nano.png/revision/latest?cb=201008200058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312" y="175069"/>
            <a:ext cx="1230536" cy="162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www.beinginhim.net/images/itunes_logo_dar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439" y="2807730"/>
            <a:ext cx="2588597" cy="75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Nepomuk\Desktop\TOSHIBA\4º ESO 2017\FONOGRAFÍA\youtube-fla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570" y="24861"/>
            <a:ext cx="1005741" cy="10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Nepomuk\Desktop\TOSHIBA\4º ESO 2017\FONOGRAFÍA\YouTube-logo-full_colo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837" y="857052"/>
            <a:ext cx="1945585" cy="121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Nepomuk\Desktop\TOSHIBA\4º ESO 2017\FONOGRAFÍA\YouTube_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584" y="324267"/>
            <a:ext cx="1202309" cy="145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:\Users\Nepomuk\Desktop\TOSHIBA\4º ESO 2017\FONOGRAFÍA\unnamed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610" y="2767364"/>
            <a:ext cx="1527925" cy="152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23 CuadroTexto"/>
          <p:cNvSpPr txBox="1"/>
          <p:nvPr/>
        </p:nvSpPr>
        <p:spPr>
          <a:xfrm>
            <a:off x="102009" y="84569"/>
            <a:ext cx="1229631" cy="830997"/>
          </a:xfrm>
          <a:prstGeom prst="rect">
            <a:avLst/>
          </a:prstGeom>
          <a:solidFill>
            <a:srgbClr val="00B050">
              <a:alpha val="59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SOPORTES </a:t>
            </a:r>
          </a:p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FÍSICOS</a:t>
            </a:r>
          </a:p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DIGITALES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1043608" y="4515966"/>
            <a:ext cx="3384376" cy="338554"/>
          </a:xfrm>
          <a:prstGeom prst="rect">
            <a:avLst/>
          </a:prstGeom>
          <a:solidFill>
            <a:srgbClr val="00B0F0">
              <a:alpha val="5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SOPORTES NO FÍSICOS ARCHIVOS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4537162" y="3723878"/>
            <a:ext cx="1368516" cy="584775"/>
          </a:xfrm>
          <a:prstGeom prst="rect">
            <a:avLst/>
          </a:prstGeom>
          <a:solidFill>
            <a:srgbClr val="6600CC">
              <a:alpha val="5882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STREAMING </a:t>
            </a:r>
          </a:p>
          <a:p>
            <a:pPr algn="ctr"/>
            <a:r>
              <a:rPr lang="es-ES" sz="1600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ONLINE</a:t>
            </a:r>
            <a:endParaRPr lang="es-ES" sz="1600" b="1" dirty="0">
              <a:solidFill>
                <a:prstClr val="black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creekroad.org.au/wp-content/uploads/2015/07/mp3-ico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35846"/>
            <a:ext cx="769791" cy="97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39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cmmusica.files.wordpress.com/2014/04/warner-music-grou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2187"/>
            <a:ext cx="1753815" cy="107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2.bp.blogspot.com/_YhxjGTFQxW0/TCsNwqRCPEI/AAAAAAAAA9Q/GXC6iknF0Zs/s1600/EM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514" y="267494"/>
            <a:ext cx="247657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vignette1.wikia.nocookie.net/logopedia/images/2/27/Sony_Music_Entertainment_Logo_(2009)_II.png/revision/latest?cb=201511281255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77" y="1970761"/>
            <a:ext cx="3296903" cy="68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universalmusic.com/wp-content/uploads/2015/09/universal-music-group-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0209"/>
            <a:ext cx="3491073" cy="131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upload.wikimedia.org/wikipedia/commons/thumb/2/26/Spotify_logo_with_text.svg/500px-Spotify_logo_with_text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312" y="2139702"/>
            <a:ext cx="2952328" cy="88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logos-download.com/wp-content/uploads/2016/06/iTunes_logo_black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48" y="3147814"/>
            <a:ext cx="3107532" cy="91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3635896" y="3121680"/>
            <a:ext cx="5220072" cy="1754326"/>
          </a:xfrm>
          <a:prstGeom prst="rect">
            <a:avLst/>
          </a:prstGeom>
          <a:solidFill>
            <a:srgbClr val="00B0F0">
              <a:alpha val="5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APP</a:t>
            </a:r>
          </a:p>
          <a:p>
            <a:pPr algn="ctr"/>
            <a:r>
              <a:rPr lang="es-ES" b="1" dirty="0">
                <a:solidFill>
                  <a:prstClr val="white"/>
                </a:solidFill>
                <a:latin typeface="Cambria" panose="02040503050406030204" pitchFamily="18" charset="0"/>
              </a:rPr>
              <a:t>Una App es una aplicación de software que se instala en dispositivos móviles o </a:t>
            </a:r>
            <a:r>
              <a:rPr lang="es-ES" b="1" dirty="0" err="1">
                <a:solidFill>
                  <a:prstClr val="white"/>
                </a:solidFill>
                <a:latin typeface="Cambria" panose="02040503050406030204" pitchFamily="18" charset="0"/>
              </a:rPr>
              <a:t>tablets</a:t>
            </a:r>
            <a:r>
              <a:rPr lang="es-ES" b="1" dirty="0">
                <a:solidFill>
                  <a:prstClr val="white"/>
                </a:solidFill>
                <a:latin typeface="Cambria" panose="02040503050406030204" pitchFamily="18" charset="0"/>
              </a:rPr>
              <a:t> para ayudar al usuario en una labor concreta, ya sea de carácter profesional o de ocio y </a:t>
            </a:r>
            <a:r>
              <a:rPr lang="es-ES" b="1" dirty="0" smtClean="0">
                <a:solidFill>
                  <a:prstClr val="white"/>
                </a:solidFill>
                <a:latin typeface="Cambria" panose="02040503050406030204" pitchFamily="18" charset="0"/>
              </a:rPr>
              <a:t>entretenimiento.</a:t>
            </a:r>
            <a:endParaRPr lang="es-ES" b="1" dirty="0" smtClean="0">
              <a:solidFill>
                <a:prstClr val="white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73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PLANTILLA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1">
      <a:majorFont>
        <a:latin typeface="Aharoni"/>
        <a:ea typeface=""/>
        <a:cs typeface=""/>
      </a:majorFont>
      <a:minorFont>
        <a:latin typeface="Aharon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9">
      <a:majorFont>
        <a:latin typeface="MV Boli"/>
        <a:ea typeface=""/>
        <a:cs typeface=""/>
      </a:majorFont>
      <a:minorFont>
        <a:latin typeface="MV Bol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o 2">
      <a:majorFont>
        <a:latin typeface="MV Boli"/>
        <a:ea typeface=""/>
        <a:cs typeface=""/>
      </a:majorFont>
      <a:minorFont>
        <a:latin typeface="MV Bol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o 2">
      <a:majorFont>
        <a:latin typeface="MV Boli"/>
        <a:ea typeface=""/>
        <a:cs typeface=""/>
      </a:majorFont>
      <a:minorFont>
        <a:latin typeface="MV Bol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POWERPOINT</Template>
  <TotalTime>1</TotalTime>
  <Words>161</Words>
  <Application>Microsoft Office PowerPoint</Application>
  <PresentationFormat>Presentación en pantalla (16:9)</PresentationFormat>
  <Paragraphs>76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PLANTILLA POWERPOINT</vt:lpstr>
      <vt:lpstr>Office Theme</vt:lpstr>
      <vt:lpstr>4_Tema de Office</vt:lpstr>
      <vt:lpstr>5_Tema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Nepomuk</dc:creator>
  <cp:lastModifiedBy>Nepomuk</cp:lastModifiedBy>
  <cp:revision>3</cp:revision>
  <dcterms:created xsi:type="dcterms:W3CDTF">2017-04-28T11:40:09Z</dcterms:created>
  <dcterms:modified xsi:type="dcterms:W3CDTF">2017-05-04T06:22:49Z</dcterms:modified>
</cp:coreProperties>
</file>